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 varScale="1">
        <p:scale>
          <a:sx n="78" d="100"/>
          <a:sy n="78" d="100"/>
        </p:scale>
        <p:origin x="-8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395" y="-101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C14-F508-4E81-A0FE-1F7CB5A86DB5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2B3F0-AA59-411E-94EB-68C9AC9EE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Criminal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9, </a:t>
            </a:r>
            <a:r>
              <a:rPr lang="en-US" dirty="0" smtClean="0"/>
              <a:t>Lecture</a:t>
            </a:r>
            <a:r>
              <a:rPr lang="en-US" baseline="0" dirty="0" smtClean="0"/>
              <a:t> </a:t>
            </a:r>
            <a:r>
              <a:rPr lang="en-US" baseline="0" dirty="0" smtClean="0"/>
              <a:t>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Criminal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5532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9:  Property Crimes</a:t>
            </a:r>
            <a:endParaRPr lang="en-US" dirty="0" smtClean="0"/>
          </a:p>
          <a:p>
            <a:r>
              <a:rPr lang="en-US" dirty="0" smtClean="0"/>
              <a:t>Lecture </a:t>
            </a:r>
            <a:r>
              <a:rPr lang="en-US" dirty="0" smtClean="0"/>
              <a:t>4</a:t>
            </a:r>
            <a:r>
              <a:rPr lang="en-US" dirty="0" smtClean="0"/>
              <a:t>:  False Pretenses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Crimes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Property generally crimes are those which involve the unlawful transfer of possession and/or title to property</a:t>
            </a:r>
          </a:p>
          <a:p>
            <a:pPr lvl="1"/>
            <a:r>
              <a:rPr lang="en-US" dirty="0" smtClean="0"/>
              <a:t>Larceny, Embezzlement, False Pretenses, Larceny-by-Trick, Robbery, Burglary*</a:t>
            </a:r>
            <a:endParaRPr lang="en-US" dirty="0" smtClean="0"/>
          </a:p>
          <a:p>
            <a:pPr lvl="2"/>
            <a:r>
              <a:rPr lang="en-US" i="1" dirty="0" smtClean="0"/>
              <a:t>*Strictly </a:t>
            </a:r>
            <a:r>
              <a:rPr lang="en-US" i="1" dirty="0" smtClean="0"/>
              <a:t>speaking need not involve possession/title to property, however I include it here for pedagogical </a:t>
            </a:r>
            <a:r>
              <a:rPr lang="en-US" i="1" dirty="0" smtClean="0"/>
              <a:t>reasons</a:t>
            </a:r>
          </a:p>
          <a:p>
            <a:pPr lvl="1"/>
            <a:r>
              <a:rPr lang="en-US" i="1" dirty="0" smtClean="0"/>
              <a:t>A note on MPC Property crimes – they are consolidated into a single section (§ 223) and thus do not precisely correspond to CL </a:t>
            </a:r>
            <a:r>
              <a:rPr lang="en-US" i="1" dirty="0" smtClean="0"/>
              <a:t>categorizations</a:t>
            </a:r>
            <a:endParaRPr lang="en-US" dirty="0"/>
          </a:p>
          <a:p>
            <a:pPr lvl="1"/>
            <a:r>
              <a:rPr lang="en-US" u="sng" dirty="0" smtClean="0"/>
              <a:t>We will focus on CL definitions</a:t>
            </a:r>
            <a:endParaRPr lang="en-US" u="sng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Pretenses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CL:  Δ makes a fraudulent misrepresentation to obtain property and thereby obtains </a:t>
            </a:r>
            <a:r>
              <a:rPr lang="en-US" u="sng" dirty="0" smtClean="0"/>
              <a:t>both</a:t>
            </a:r>
            <a:r>
              <a:rPr lang="en-US" dirty="0" smtClean="0"/>
              <a:t> </a:t>
            </a:r>
            <a:r>
              <a:rPr lang="en-US" u="sng" dirty="0" smtClean="0"/>
              <a:t>physical possession</a:t>
            </a:r>
            <a:r>
              <a:rPr lang="en-US" dirty="0" smtClean="0"/>
              <a:t> and </a:t>
            </a:r>
            <a:r>
              <a:rPr lang="en-US" u="sng" dirty="0" smtClean="0"/>
              <a:t>title</a:t>
            </a:r>
            <a:endParaRPr lang="en-US" dirty="0" smtClean="0"/>
          </a:p>
          <a:p>
            <a:pPr lvl="1"/>
            <a:r>
              <a:rPr lang="en-US" dirty="0" smtClean="0"/>
              <a:t>Distinguished from larceny-by-trick by gaining </a:t>
            </a:r>
            <a:r>
              <a:rPr lang="en-US" u="sng" dirty="0" smtClean="0"/>
              <a:t>title</a:t>
            </a:r>
            <a:r>
              <a:rPr lang="en-US" dirty="0" smtClean="0"/>
              <a:t> in addition to physical possession</a:t>
            </a:r>
          </a:p>
          <a:p>
            <a:r>
              <a:rPr lang="en-US" dirty="0" smtClean="0"/>
              <a:t>MPC:  </a:t>
            </a:r>
            <a:r>
              <a:rPr lang="en-US" i="1" dirty="0" smtClean="0"/>
              <a:t>not recognized as a separate crime from Theft by Deception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Pretenses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Δ must make a fraudulent representation as an instrumental step</a:t>
            </a:r>
          </a:p>
          <a:p>
            <a:pPr lvl="1"/>
            <a:r>
              <a:rPr lang="en-US" dirty="0" smtClean="0"/>
              <a:t>There is no “false-pretenses-by-force”</a:t>
            </a:r>
          </a:p>
          <a:p>
            <a:r>
              <a:rPr lang="en-US" dirty="0" smtClean="0"/>
              <a:t>Δ must obtain </a:t>
            </a:r>
            <a:r>
              <a:rPr lang="en-US" i="1" dirty="0" smtClean="0"/>
              <a:t>both</a:t>
            </a:r>
            <a:r>
              <a:rPr lang="en-US" dirty="0" smtClean="0"/>
              <a:t> </a:t>
            </a:r>
            <a:r>
              <a:rPr lang="en-US" u="sng" dirty="0" smtClean="0"/>
              <a:t>physical possession</a:t>
            </a:r>
            <a:r>
              <a:rPr lang="en-US" dirty="0" smtClean="0"/>
              <a:t> and </a:t>
            </a:r>
            <a:r>
              <a:rPr lang="en-US" u="sng" dirty="0" smtClean="0"/>
              <a:t>title</a:t>
            </a:r>
            <a:endParaRPr lang="en-US" dirty="0" smtClean="0"/>
          </a:p>
          <a:p>
            <a:pPr lvl="1"/>
            <a:r>
              <a:rPr lang="en-US" dirty="0" smtClean="0"/>
              <a:t>Either alone </a:t>
            </a:r>
            <a:r>
              <a:rPr lang="en-US" smtClean="0"/>
              <a:t>is insufficient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20222</TotalTime>
  <Words>166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Criminal Law</vt:lpstr>
      <vt:lpstr>Criminal Law</vt:lpstr>
      <vt:lpstr>Property Crimes</vt:lpstr>
      <vt:lpstr>False Pretenses</vt:lpstr>
      <vt:lpstr>False Pretenses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734</cp:revision>
  <dcterms:created xsi:type="dcterms:W3CDTF">2015-12-09T04:26:39Z</dcterms:created>
  <dcterms:modified xsi:type="dcterms:W3CDTF">2015-12-25T06:42:15Z</dcterms:modified>
</cp:coreProperties>
</file>